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Pretendard" panose="02000503000000020004" pitchFamily="2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A-429D-A0E1-47D786F7311D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4B3F86D-3937-4265-A56B-EE23FC7399E0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9129DD10-6531-4D20-BF77-30789E84257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4934A81-A20B-4C78-848B-1471368FE2F2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04-4073-9C39-3EA7094F2E7B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04-4073-9C39-3EA7094F2E7B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04-4073-9C39-3EA7094F2E7B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404-4073-9C39-3EA7094F2E7B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404-4073-9C39-3EA7094F2E7B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404-4073-9C39-3EA7094F2E7B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404-4073-9C39-3EA7094F2E7B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404-4073-9C39-3EA7094F2E7B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404-4073-9C39-3EA7094F2E7B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0404-4073-9C39-3EA7094F2E7B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0404-4073-9C39-3EA7094F2E7B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0404-4073-9C39-3EA7094F2E7B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0404-4073-9C39-3EA7094F2E7B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0404-4073-9C39-3EA7094F2E7B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0404-4073-9C39-3EA7094F2E7B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0404-4073-9C39-3EA7094F2E7B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0404-4073-9C39-3EA7094F2E7B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0404-4073-9C39-3EA7094F2E7B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0404-4073-9C39-3EA7094F2E7B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0404-4073-9C39-3EA7094F2E7B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0404-4073-9C39-3EA7094F2E7B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0404-4073-9C39-3EA7094F2E7B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0404-4073-9C39-3EA7094F2E7B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0404-4073-9C39-3EA7094F2E7B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0404-4073-9C39-3EA7094F2E7B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0404-4073-9C39-3EA7094F2E7B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0404-4073-9C39-3EA7094F2E7B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0404-4073-9C39-3EA7094F2E7B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0404-4073-9C39-3EA7094F2E7B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0404-4073-9C39-3EA7094F2E7B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0404-4073-9C39-3EA7094F2E7B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0404-4073-9C39-3EA7094F2E7B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0404-4073-9C39-3EA7094F2E7B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0404-4073-9C39-3EA7094F2E7B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91-43D3-A615-D1CBC4EE0CAA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CC534B0-F247-4A1C-A8E3-8444C5AEAEB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F67BCA1-8DDA-43EA-8379-778B4695BAE5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9CFABE2-EEFA-4D04-B96B-A7C92FAD8B9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BA8B56D-054C-40D6-8671-62E506CF1372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FC238A70-4A58-4D53-A217-2097BBBCC7D9}" type="CELLRANGE"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t>
</a:t>
                    </a:r>
                    <a:fld id="{A8081CBC-0964-4BE0-98A8-250DA44BA23A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 sz="2000" baseline="0" dirty="0">
                      <a:solidFill>
                        <a:srgbClr val="F2F2F2">
                          <a:alpha val="99000"/>
                        </a:srgb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 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3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9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요약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30501861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42422155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0.00003개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주차장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(725대)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구획수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0.00646대</a:t>
            </a:r>
            <a:endParaRPr lang="en-US" sz="800" dirty="0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67711"/>
              </p:ext>
            </p:extLst>
          </p:nvPr>
        </p:nvGraphicFramePr>
        <p:xfrm>
          <a:off x="9097200" y="2123832"/>
          <a:ext cx="2302320" cy="85039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algn="l"/>
                      <a:r>
                        <a:t>화성박물관,팔달구청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t>340대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t>교동공영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t>252대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t>선경도서관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t>73대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t>남수동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t>60대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{{SL29_1}}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•</a:t>
            </a:r>
            <a:endParaRPr lang="en-US" sz="1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10,132명</a:t>
            </a:r>
            <a:endParaRPr lang="en-US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58.4% ▼</a:t>
            </a:r>
            <a:endParaRPr lang="en-US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7631</TotalTime>
  <Words>2132</Words>
  <Application>Microsoft Office PowerPoint</Application>
  <PresentationFormat>와이드스크린</PresentationFormat>
  <Paragraphs>604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Calibri Light</vt:lpstr>
      <vt:lpstr>Pretendard</vt:lpstr>
      <vt:lpstr>Arial</vt:lpstr>
      <vt:lpstr>Calibri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1415</cp:revision>
  <dcterms:created xsi:type="dcterms:W3CDTF">2025-10-15T03:48:02Z</dcterms:created>
  <dcterms:modified xsi:type="dcterms:W3CDTF">2025-10-31T06:31:56Z</dcterms:modified>
</cp:coreProperties>
</file>